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E8B88-673A-0D46-A9D0-F0E5EF87788A}" v="76" dt="2025-01-02T05:25:25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/>
    <p:restoredTop sz="94654"/>
  </p:normalViewPr>
  <p:slideViewPr>
    <p:cSldViewPr snapToGrid="0">
      <p:cViewPr varScale="1">
        <p:scale>
          <a:sx n="71" d="100"/>
          <a:sy n="71" d="100"/>
        </p:scale>
        <p:origin x="1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61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5: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724775" y="3167345"/>
            <a:ext cx="2170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Set Theory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A090E908-2767-60D1-A800-A89275C9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1" y="1553415"/>
            <a:ext cx="11458798" cy="37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13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a few words&#10;&#10;Description automatically generated with medium confidence">
            <a:extLst>
              <a:ext uri="{FF2B5EF4-FFF2-40B4-BE49-F238E27FC236}">
                <a16:creationId xmlns:a16="http://schemas.microsoft.com/office/drawing/2014/main" id="{D07D536E-3CB3-06AC-0A97-C781470F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52" y="291539"/>
            <a:ext cx="8890696" cy="62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25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4BC7DB10-5993-27F8-AC7F-809BFF51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71" y="1775011"/>
            <a:ext cx="11302258" cy="330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solving task&#10;&#10;Description automatically generated with medium confidence">
            <a:extLst>
              <a:ext uri="{FF2B5EF4-FFF2-40B4-BE49-F238E27FC236}">
                <a16:creationId xmlns:a16="http://schemas.microsoft.com/office/drawing/2014/main" id="{027D1E59-15C5-0E77-1CC1-5DC95D68B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652" y="748179"/>
            <a:ext cx="9936695" cy="536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4034CE88-DFBE-9569-E499-F47A53E8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94" y="463550"/>
            <a:ext cx="9197411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21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2B6F0194-141B-9790-5C3D-39F4A950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21" y="833904"/>
            <a:ext cx="10312757" cy="51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0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99967F26-9D6F-99B6-E77A-5B2A517B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9" y="2079306"/>
            <a:ext cx="11595961" cy="26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81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cars and letters&#10;&#10;Description automatically generated with medium confidence">
            <a:extLst>
              <a:ext uri="{FF2B5EF4-FFF2-40B4-BE49-F238E27FC236}">
                <a16:creationId xmlns:a16="http://schemas.microsoft.com/office/drawing/2014/main" id="{3973BCEE-40D0-91EC-29CA-C19FC461B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2" y="409575"/>
            <a:ext cx="908031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DF39F7AF-EA09-517C-8BB9-6E8A247A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13" y="861732"/>
            <a:ext cx="9816973" cy="51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91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65B0710C-44DD-31B5-15BA-A074452B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6" y="2131919"/>
            <a:ext cx="11259767" cy="25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7D695BA8-50C4-827D-367A-D02F4918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3" y="1358339"/>
            <a:ext cx="10890794" cy="41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739835AB-0F97-4F36-3846-5FC51128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34950"/>
            <a:ext cx="7772400" cy="63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9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67EC3-0C4E-114C-B1FD-E3B7A4AE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33" y="886759"/>
            <a:ext cx="10495333" cy="50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30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B6EB6-E7B3-F2E1-E37E-C821EDAA5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4" y="2167217"/>
            <a:ext cx="10725151" cy="25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3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C2A8513C-1CCE-547C-B59F-B271D583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03200"/>
            <a:ext cx="7772400" cy="63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7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BA7C8C8C-D099-303F-3B1F-4FC9638B8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35" y="935317"/>
            <a:ext cx="10401730" cy="49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5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9FA45882-CBA0-D9F9-85B1-6B1832F6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3" y="1442384"/>
            <a:ext cx="11242233" cy="397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90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3F4C4F7E-65C8-85B4-93DF-02960E90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40" y="1108448"/>
            <a:ext cx="10354520" cy="46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6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05F1A8A2-846F-BE30-0703-35782573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7" y="1695823"/>
            <a:ext cx="11320965" cy="34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6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118D5A01-6A9A-A387-767B-0CD8A2ED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19" y="508560"/>
            <a:ext cx="8870562" cy="584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17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E716D4A1-9BD6-30CC-81F7-15CC9ADA9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68" y="447675"/>
            <a:ext cx="9160664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7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EB3A008B-7B29-12CD-5AF3-862DE43E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40" y="1174376"/>
            <a:ext cx="10064119" cy="45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42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two circles&#10;&#10;Description automatically generated">
            <a:extLst>
              <a:ext uri="{FF2B5EF4-FFF2-40B4-BE49-F238E27FC236}">
                <a16:creationId xmlns:a16="http://schemas.microsoft.com/office/drawing/2014/main" id="{7DD441E5-3376-AB28-BA41-BE4E719D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88" y="263898"/>
            <a:ext cx="9646024" cy="63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78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two circles&#10;&#10;Description automatically generated">
            <a:extLst>
              <a:ext uri="{FF2B5EF4-FFF2-40B4-BE49-F238E27FC236}">
                <a16:creationId xmlns:a16="http://schemas.microsoft.com/office/drawing/2014/main" id="{10B19AEB-E0EF-66A5-7139-89883ECB6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30" y="434975"/>
            <a:ext cx="9048939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8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2C3A28FC-4B9E-DE60-B60D-C84BD10E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32" y="377264"/>
            <a:ext cx="9292535" cy="61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5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&#10;&#10;Description automatically generated">
            <a:extLst>
              <a:ext uri="{FF2B5EF4-FFF2-40B4-BE49-F238E27FC236}">
                <a16:creationId xmlns:a16="http://schemas.microsoft.com/office/drawing/2014/main" id="{E19990F3-5EB5-4678-8FAC-76A13A63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29" y="466725"/>
            <a:ext cx="9210942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 with a blue and red circle&#10;&#10;Description automatically generated">
            <a:extLst>
              <a:ext uri="{FF2B5EF4-FFF2-40B4-BE49-F238E27FC236}">
                <a16:creationId xmlns:a16="http://schemas.microsoft.com/office/drawing/2014/main" id="{3B1C23BE-F389-F3E3-041C-B1CF68D1A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068" y="167341"/>
            <a:ext cx="8745864" cy="65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4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ircles and lines&#10;&#10;Description automatically generated">
            <a:extLst>
              <a:ext uri="{FF2B5EF4-FFF2-40B4-BE49-F238E27FC236}">
                <a16:creationId xmlns:a16="http://schemas.microsoft.com/office/drawing/2014/main" id="{5D70DA62-A9F0-E833-AE3A-54934044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37" y="103654"/>
            <a:ext cx="9154126" cy="66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 with a red circle and a blue circle with black text&#10;&#10;Description automatically generated">
            <a:extLst>
              <a:ext uri="{FF2B5EF4-FFF2-40B4-BE49-F238E27FC236}">
                <a16:creationId xmlns:a16="http://schemas.microsoft.com/office/drawing/2014/main" id="{64852D64-3995-DE2D-6BED-3143A9D1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0" y="215406"/>
            <a:ext cx="8444379" cy="64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5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B7517EC5-4841-61FC-12C9-FA2579C5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83" y="2325034"/>
            <a:ext cx="10348633" cy="22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0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A85850C2-840C-4AEB-C7B8-C7ED3590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8" y="2258545"/>
            <a:ext cx="10733504" cy="23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C77F90A2-EE90-5C8D-131B-E5E1E260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73" y="250825"/>
            <a:ext cx="8887254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0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hite paper with text and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A218F1C4-699E-5410-F530-BF009E29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316" y="0"/>
            <a:ext cx="7621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48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0776B445-7A64-EB55-0DC0-81A6157A6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4" y="2177863"/>
            <a:ext cx="11306571" cy="250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6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6B28003A-A8CF-3ABA-C113-009C8079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95" y="899832"/>
            <a:ext cx="10083609" cy="505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66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border&#10;&#10;Description automatically generated">
            <a:extLst>
              <a:ext uri="{FF2B5EF4-FFF2-40B4-BE49-F238E27FC236}">
                <a16:creationId xmlns:a16="http://schemas.microsoft.com/office/drawing/2014/main" id="{FAA7391C-FB93-18FA-DDE1-1F780459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8" y="1922742"/>
            <a:ext cx="10726644" cy="30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8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AD92B2E-B3C4-D509-7EAE-7B629255A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85" y="1509432"/>
            <a:ext cx="11298029" cy="38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6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871CB81-2AA6-2B57-1886-7CE423DD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4" y="1577041"/>
            <a:ext cx="11222872" cy="37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0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329EF53-739A-9568-E7F0-2B7678B3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14" y="1363569"/>
            <a:ext cx="10577772" cy="41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61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0141297-38EB-29F8-6F43-BB921B9C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7" y="1271307"/>
            <a:ext cx="11143526" cy="43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49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A96C45D2-DF8D-D83A-78EA-721AED17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2" y="1386354"/>
            <a:ext cx="10971415" cy="408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476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20F7B05B-A082-0897-C7CD-FF286E10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6" y="1898650"/>
            <a:ext cx="11952228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01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8AC5421E-0C7E-0200-44D6-8C61F967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12" y="1853079"/>
            <a:ext cx="10854375" cy="315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3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626BE1-23B8-6061-E12D-AB43213E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60" y="2857313"/>
            <a:ext cx="10818079" cy="11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51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7EF9EC5-A885-629C-E808-0084E015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661" y="0"/>
            <a:ext cx="6552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82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EA3072E5-3E6C-A97B-040F-901E9D11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53" y="0"/>
            <a:ext cx="6791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57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7D5015D2-5FCC-5D51-4971-C0EE6AFCD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3" y="1942913"/>
            <a:ext cx="11297953" cy="297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5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thematical equation&#10;&#10;Description automatically generated">
            <a:extLst>
              <a:ext uri="{FF2B5EF4-FFF2-40B4-BE49-F238E27FC236}">
                <a16:creationId xmlns:a16="http://schemas.microsoft.com/office/drawing/2014/main" id="{3DAE84BA-53C1-5C59-03AD-60025729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39" y="2712610"/>
            <a:ext cx="10889121" cy="14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38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C875B3A-C112-5F3D-B065-0A1F1074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90" y="0"/>
            <a:ext cx="7353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D30A41DA-79E3-D677-6DD9-E32769F9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1" y="1906307"/>
            <a:ext cx="10280278" cy="30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16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cartoon characters&#10;&#10;Description automatically generated with medium confidence">
            <a:extLst>
              <a:ext uri="{FF2B5EF4-FFF2-40B4-BE49-F238E27FC236}">
                <a16:creationId xmlns:a16="http://schemas.microsoft.com/office/drawing/2014/main" id="{DF94C339-E225-B8CE-13CE-2EB9B847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27" y="182282"/>
            <a:ext cx="9099745" cy="64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61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AB33D6EA-59CD-6FAD-C369-9CB02BDA4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7" y="1760631"/>
            <a:ext cx="10615326" cy="33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8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ing game with lines and dots&#10;&#10;Description automatically generated">
            <a:extLst>
              <a:ext uri="{FF2B5EF4-FFF2-40B4-BE49-F238E27FC236}">
                <a16:creationId xmlns:a16="http://schemas.microsoft.com/office/drawing/2014/main" id="{2CDCF92A-02F6-E700-54EC-3620D5BEF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420" y="0"/>
            <a:ext cx="5897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33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98C66-FFC4-E432-5190-65BE11CF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3" y="2830419"/>
            <a:ext cx="10995473" cy="11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5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C7CAC459-EB95-1242-E493-167F1E24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0" y="1792941"/>
            <a:ext cx="11179740" cy="327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9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FA006-2F35-A797-BDCE-3889F8367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45" y="2788116"/>
            <a:ext cx="11478510" cy="12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black text&#10;&#10;Description automatically generated">
            <a:extLst>
              <a:ext uri="{FF2B5EF4-FFF2-40B4-BE49-F238E27FC236}">
                <a16:creationId xmlns:a16="http://schemas.microsoft.com/office/drawing/2014/main" id="{018A06E8-1CB6-4998-D567-85818297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0" y="2215776"/>
            <a:ext cx="10399059" cy="24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07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AA16B102-E888-7C1E-F0CB-4F894B76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3" y="1844114"/>
            <a:ext cx="10898314" cy="31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1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ircles and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E12CE68-CBFF-D8C4-D62A-77461EFC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203200"/>
            <a:ext cx="7772400" cy="63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93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A281768-D19D-F2DF-9811-71A6D82C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56" y="825500"/>
            <a:ext cx="9038287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2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2D0A066D-CE29-AA46-A486-F7341C0C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7" y="1837764"/>
            <a:ext cx="10838086" cy="31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99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 with a couple of circles&#10;&#10;Description automatically generated">
            <a:extLst>
              <a:ext uri="{FF2B5EF4-FFF2-40B4-BE49-F238E27FC236}">
                <a16:creationId xmlns:a16="http://schemas.microsoft.com/office/drawing/2014/main" id="{3576A691-5981-A4F3-A041-FF2F3D3DD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203200"/>
            <a:ext cx="77216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0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D842946B-B385-BEFE-3159-621E22DA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830" y="590550"/>
            <a:ext cx="983034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12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5A7208A-9DB3-3082-64C9-1098B2BC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3" y="2054785"/>
            <a:ext cx="10833094" cy="274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3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FE710479-9A06-5E27-90B0-B425050E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2" y="1634004"/>
            <a:ext cx="11058616" cy="35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9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robot and cubes&#10;&#10;Description automatically generated">
            <a:extLst>
              <a:ext uri="{FF2B5EF4-FFF2-40B4-BE49-F238E27FC236}">
                <a16:creationId xmlns:a16="http://schemas.microsoft.com/office/drawing/2014/main" id="{0206254B-9EEB-A357-CEAE-5EB7AC1D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98" y="1557991"/>
            <a:ext cx="8972004" cy="37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8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426400F-8EA6-238F-62C2-48424136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41300"/>
            <a:ext cx="7772400" cy="631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3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CD313A1-0BE2-4295-B13C-772F10AA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85" y="434975"/>
            <a:ext cx="8596429" cy="59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55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511F5963-729E-3DF0-D467-24D4144A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69" y="492125"/>
            <a:ext cx="9306461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7C0F07DB-02AA-403D-E830-7DB71F864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56" y="1764366"/>
            <a:ext cx="10780487" cy="33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61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506292BA-3BC1-9834-A16D-FDB82259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96" y="1143187"/>
            <a:ext cx="9934808" cy="45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4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3E8FCC84-04AF-90CC-8324-BD47027D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27" y="0"/>
            <a:ext cx="6880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0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8C8A10-24E3-DE99-D186-9ED710E3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074" y="0"/>
            <a:ext cx="548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210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1EF5D4A-C8D0-0821-AD16-3E796ECC6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33" y="2202142"/>
            <a:ext cx="11198534" cy="245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1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1AC249BE-7B5B-A573-3014-09531DDA5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6" y="1270187"/>
            <a:ext cx="10927328" cy="43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041B55F7-D0B4-B053-2B79-4DEFA9D3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85" y="393700"/>
            <a:ext cx="884323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50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</Words>
  <Application>Microsoft Macintosh PowerPoint</Application>
  <PresentationFormat>Widescreen</PresentationFormat>
  <Paragraphs>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2025-01-02T05:25:29Z</dcterms:modified>
</cp:coreProperties>
</file>